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0" r:id="rId5"/>
    <p:sldId id="259" r:id="rId6"/>
    <p:sldId id="258" r:id="rId7"/>
    <p:sldId id="265" r:id="rId8"/>
    <p:sldId id="261" r:id="rId9"/>
    <p:sldId id="262" r:id="rId10"/>
    <p:sldId id="266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1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3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4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3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8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1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88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7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0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0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2879B-7FFF-471A-AFD1-366633BA8FCB}" type="datetimeFigureOut">
              <a:rPr lang="en-US" smtClean="0"/>
              <a:t>05-Aug-19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E1ACA-7664-478D-A1E6-F668CA42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4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6475" y="889462"/>
            <a:ext cx="5333999" cy="753984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</a:rPr>
              <a:t>Cse-341 Team </a:t>
            </a:r>
            <a:br>
              <a:rPr lang="en-US" sz="4800" b="1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4800" b="1" dirty="0" err="1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</a:rPr>
              <a:t>Mosfet</a:t>
            </a:r>
            <a:endParaRPr lang="en-US" sz="4800" b="1" dirty="0">
              <a:solidFill>
                <a:schemeClr val="bg2">
                  <a:lumMod val="1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7764" y="4660371"/>
            <a:ext cx="4292600" cy="1655762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</a:rPr>
              <a:t>Md Asif Talukdar (ID: 17101305)</a:t>
            </a:r>
          </a:p>
          <a:p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</a:rPr>
              <a:t>Syed </a:t>
            </a:r>
            <a:r>
              <a:rPr lang="en-US" sz="2000" b="1" i="1" dirty="0" err="1">
                <a:solidFill>
                  <a:schemeClr val="tx2">
                    <a:lumMod val="50000"/>
                  </a:schemeClr>
                </a:solidFill>
              </a:rPr>
              <a:t>Mahbubuz</a:t>
            </a:r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</a:rPr>
              <a:t> Zaman (ID: 16201017)</a:t>
            </a:r>
          </a:p>
          <a:p>
            <a:r>
              <a:rPr lang="en-US" sz="2000" b="1" i="1" dirty="0" err="1">
                <a:solidFill>
                  <a:schemeClr val="tx2">
                    <a:lumMod val="50000"/>
                  </a:schemeClr>
                </a:solidFill>
              </a:rPr>
              <a:t>Quazi</a:t>
            </a:r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50000"/>
                  </a:schemeClr>
                </a:solidFill>
              </a:rPr>
              <a:t>Fahmiduzzaman</a:t>
            </a:r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</a:rPr>
              <a:t> (ID: 17101307)</a:t>
            </a:r>
          </a:p>
          <a:p>
            <a:r>
              <a:rPr lang="en-US" sz="2000" b="1" i="1" dirty="0" err="1">
                <a:solidFill>
                  <a:schemeClr val="tx2">
                    <a:lumMod val="50000"/>
                  </a:schemeClr>
                </a:solidFill>
              </a:rPr>
              <a:t>Wasiu</a:t>
            </a:r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50000"/>
                  </a:schemeClr>
                </a:solidFill>
              </a:rPr>
              <a:t>Abtahee</a:t>
            </a:r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</a:rPr>
              <a:t> (ID: 17304141)</a:t>
            </a:r>
          </a:p>
          <a:p>
            <a:r>
              <a:rPr lang="en-US" sz="2000" b="1" i="1" dirty="0" err="1">
                <a:solidFill>
                  <a:schemeClr val="tx2">
                    <a:lumMod val="50000"/>
                  </a:schemeClr>
                </a:solidFill>
              </a:rPr>
              <a:t>Mamur</a:t>
            </a:r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50000"/>
                  </a:schemeClr>
                </a:solidFill>
              </a:rPr>
              <a:t>Taharat</a:t>
            </a:r>
            <a:r>
              <a:rPr lang="en-US" sz="2000" b="1" i="1" dirty="0">
                <a:solidFill>
                  <a:schemeClr val="tx2">
                    <a:lumMod val="50000"/>
                  </a:schemeClr>
                </a:solidFill>
              </a:rPr>
              <a:t> (ID: 17101282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604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EEF372-8155-4C3E-BA96-8219E1F8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eaLnBrk="0" fontAlgn="t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3600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Intel® Turbo Boost Max Technology 3.0 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9D4A15-FCD7-4B5E-88E0-B01051E2A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098"/>
            <a:ext cx="10515600" cy="4351338"/>
          </a:xfrm>
        </p:spPr>
        <p:txBody>
          <a:bodyPr/>
          <a:lstStyle/>
          <a:p>
            <a:pPr marL="0" lvl="0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rgbClr val="555555"/>
              </a:solidFill>
              <a:latin typeface="intel-clear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tel-clear"/>
              </a:rPr>
              <a:t>Intel® Turbo Boost Max Technology 3.0 identifies the best performing core(s) on a processor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tel-clear"/>
              </a:rPr>
              <a:t>Provides increased performance on those cores through increasing frequency as needed by taking advantage of power and thermal headroom.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Core i9-9900K has a TDP rating of 95 watts. They state an all-core base frequency of at least 3.6 GHz and this is what the TDP is measured from. However, they also state that if just a single core is active, it will operate at 5 GHz.</a:t>
            </a:r>
          </a:p>
        </p:txBody>
      </p:sp>
    </p:spTree>
    <p:extLst>
      <p:ext uri="{BB962C8B-B14F-4D97-AF65-F5344CB8AC3E}">
        <p14:creationId xmlns:p14="http://schemas.microsoft.com/office/powerpoint/2010/main" val="412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ECA54B-8F90-41CD-9847-C3C713B2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1698DC6-878B-49EE-950A-0F824D35F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92" y="577994"/>
            <a:ext cx="11180415" cy="5702012"/>
          </a:xfrm>
        </p:spPr>
      </p:pic>
    </p:spTree>
    <p:extLst>
      <p:ext uri="{BB962C8B-B14F-4D97-AF65-F5344CB8AC3E}">
        <p14:creationId xmlns:p14="http://schemas.microsoft.com/office/powerpoint/2010/main" val="56799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709" y="681037"/>
            <a:ext cx="9525000" cy="671195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Our Verdict :</a:t>
            </a:r>
            <a:r>
              <a:rPr lang="en-US" sz="66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  <a:t/>
            </a:r>
            <a:br>
              <a:rPr lang="en-US" sz="6600" b="1" dirty="0">
                <a:solidFill>
                  <a:schemeClr val="accent2"/>
                </a:solidFill>
                <a:latin typeface="Bahnschrift SemiBold" panose="020B0502040204020203" pitchFamily="34" charset="0"/>
              </a:rPr>
            </a:br>
            <a:endParaRPr lang="en-US" sz="6600" dirty="0">
              <a:solidFill>
                <a:schemeClr val="accent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880"/>
            <a:ext cx="10515600" cy="4978083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The Intel Core i9-9900K retakes the multi-core lead from AMD with record setting processing power. However, those looking for the ultimate gaming processor should look elsewhere.</a:t>
            </a:r>
          </a:p>
          <a:p>
            <a:pPr fontAlgn="ctr">
              <a:buFont typeface="Wingdings" panose="05000000000000000000" pitchFamily="2" charset="2"/>
              <a:buChar char="Ø"/>
            </a:pPr>
            <a:r>
              <a:rPr lang="en-US" cap="all" dirty="0"/>
              <a:t> </a:t>
            </a:r>
            <a:r>
              <a:rPr lang="en-US" u="sng" cap="all" dirty="0"/>
              <a:t>FOR</a:t>
            </a:r>
          </a:p>
          <a:p>
            <a:pPr fontAlgn="base"/>
            <a:r>
              <a:rPr lang="en-US" dirty="0"/>
              <a:t>Dominating hyper-threading performance</a:t>
            </a:r>
          </a:p>
          <a:p>
            <a:pPr fontAlgn="base"/>
            <a:r>
              <a:rPr lang="en-US" dirty="0"/>
              <a:t>Runs significantly cooler</a:t>
            </a:r>
          </a:p>
          <a:p>
            <a:pPr fontAlgn="base"/>
            <a:r>
              <a:rPr lang="en-US" dirty="0"/>
              <a:t>Tight energy consumption</a:t>
            </a:r>
          </a:p>
          <a:p>
            <a:pPr fontAlgn="ctr"/>
            <a:endParaRPr lang="en-US" cap="all" dirty="0"/>
          </a:p>
          <a:p>
            <a:pPr fontAlgn="ctr">
              <a:buFont typeface="Wingdings" panose="05000000000000000000" pitchFamily="2" charset="2"/>
              <a:buChar char="Ø"/>
            </a:pPr>
            <a:r>
              <a:rPr lang="en-US" u="sng" cap="all" dirty="0"/>
              <a:t>AGAINST</a:t>
            </a:r>
          </a:p>
          <a:p>
            <a:pPr fontAlgn="base"/>
            <a:r>
              <a:rPr lang="en-US" dirty="0"/>
              <a:t>Expensive</a:t>
            </a:r>
          </a:p>
          <a:p>
            <a:pPr fontAlgn="base"/>
            <a:r>
              <a:rPr lang="en-US" dirty="0"/>
              <a:t>Little to no improvement for gaming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2435"/>
            <a:ext cx="5824451" cy="1898073"/>
          </a:xfrm>
          <a:noFill/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7459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Background 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130EA94-CC37-489F-8177-01DFABD05A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690688"/>
            <a:ext cx="5943059" cy="396203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3B0E0F4-2562-42B8-8E08-11D844A2A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Pioneer in microprocessor technologies.</a:t>
            </a:r>
          </a:p>
          <a:p>
            <a:r>
              <a:rPr lang="en-US" dirty="0"/>
              <a:t>Repeatedly dominates the market.</a:t>
            </a:r>
          </a:p>
          <a:p>
            <a:r>
              <a:rPr lang="en-US" dirty="0"/>
              <a:t>Performance in single core is still unbeatable.</a:t>
            </a:r>
          </a:p>
        </p:txBody>
      </p:sp>
    </p:spTree>
    <p:extLst>
      <p:ext uri="{BB962C8B-B14F-4D97-AF65-F5344CB8AC3E}">
        <p14:creationId xmlns:p14="http://schemas.microsoft.com/office/powerpoint/2010/main" val="178112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1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530FAB-8636-4C75-8AC1-F21A0BEE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3" y="527915"/>
            <a:ext cx="10936264" cy="54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9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FBBFD7-0EE4-41E8-A37A-A0912E871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121708"/>
            <a:ext cx="7937500" cy="66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691" y="318943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Continuation of series 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B82C489D-6071-4B7E-9BE3-BA8E82DE7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4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CCA1C0-82FA-4B9F-95BF-ADCC836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D99EEFB-9051-4C35-8EB6-F41E61CD6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107" y="2780527"/>
            <a:ext cx="7742893" cy="4077473"/>
          </a:xfrm>
        </p:spPr>
      </p:pic>
      <p:pic>
        <p:nvPicPr>
          <p:cNvPr id="1026" name="Picture 2" descr="Image result for amd fx series">
            <a:extLst>
              <a:ext uri="{FF2B5EF4-FFF2-40B4-BE49-F238E27FC236}">
                <a16:creationId xmlns:a16="http://schemas.microsoft.com/office/drawing/2014/main" xmlns="" id="{D2F775B4-2158-416E-9CB1-9A8EE747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983768" cy="443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30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Performance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673" y="1251239"/>
            <a:ext cx="5904735" cy="5241636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5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16B817-3E52-4348-B230-C1C38DA6E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94" y="1563254"/>
            <a:ext cx="5917284" cy="3322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0ACEFD-2EF3-4FBE-B54E-723018976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254"/>
            <a:ext cx="6295594" cy="35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4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177</TotalTime>
  <Words>215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Bahnschrift SemiBold</vt:lpstr>
      <vt:lpstr>Baskerville Old Face</vt:lpstr>
      <vt:lpstr>Calibri</vt:lpstr>
      <vt:lpstr>Calibri Light</vt:lpstr>
      <vt:lpstr>intel-clear</vt:lpstr>
      <vt:lpstr>Wingdings</vt:lpstr>
      <vt:lpstr>Office Theme</vt:lpstr>
      <vt:lpstr>Cse-341 Team  Mosfet</vt:lpstr>
      <vt:lpstr>Background : </vt:lpstr>
      <vt:lpstr>PowerPoint Presentation</vt:lpstr>
      <vt:lpstr>PowerPoint Presentation</vt:lpstr>
      <vt:lpstr>PowerPoint Presentation</vt:lpstr>
      <vt:lpstr>Continuation of series :</vt:lpstr>
      <vt:lpstr>PowerPoint Presentation</vt:lpstr>
      <vt:lpstr>Performance :</vt:lpstr>
      <vt:lpstr>PowerPoint Presentation</vt:lpstr>
      <vt:lpstr>Intel® Turbo Boost Max Technology 3.0 :</vt:lpstr>
      <vt:lpstr>PowerPoint Presentation</vt:lpstr>
      <vt:lpstr>Our Verdict : </vt:lpstr>
      <vt:lpstr>Thank you.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Asif</dc:creator>
  <cp:lastModifiedBy>Md Asif</cp:lastModifiedBy>
  <cp:revision>16</cp:revision>
  <dcterms:created xsi:type="dcterms:W3CDTF">2019-07-30T18:00:40Z</dcterms:created>
  <dcterms:modified xsi:type="dcterms:W3CDTF">2019-08-04T19:30:13Z</dcterms:modified>
</cp:coreProperties>
</file>